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1.png" ContentType="image/png"/>
  <Override PartName="/ppt/media/image22.jpeg" ContentType="image/jpeg"/>
  <Override PartName="/ppt/media/image4.jpeg" ContentType="image/jpeg"/>
  <Override PartName="/ppt/media/image7.png" ContentType="image/png"/>
  <Override PartName="/ppt/media/image3.png" ContentType="image/png"/>
  <Override PartName="/ppt/media/image2.png" ContentType="image/png"/>
  <Override PartName="/ppt/media/image20.jpeg" ContentType="image/jpeg"/>
  <Override PartName="/ppt/media/image1.png" ContentType="image/png"/>
  <Override PartName="/ppt/media/image5.jpeg" ContentType="image/jpeg"/>
  <Override PartName="/ppt/media/image12.png" ContentType="image/png"/>
  <Override PartName="/ppt/media/image6.jpeg" ContentType="image/jpeg"/>
  <Override PartName="/ppt/media/image8.png" ContentType="image/png"/>
  <Override PartName="/ppt/media/image9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C69B8C6-ADAF-423B-BBB3-6A68C6DB46B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91440" y="428040"/>
            <a:ext cx="9901800" cy="670428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1108080" y="63720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Odder 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Squatters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rcRect l="28185" t="9529" r="30222" b="39666"/>
          <a:stretch/>
        </p:blipFill>
        <p:spPr>
          <a:xfrm>
            <a:off x="9132120" y="2526480"/>
            <a:ext cx="815040" cy="99540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rcRect l="30264" t="3482" r="24978" b="37247"/>
          <a:stretch/>
        </p:blipFill>
        <p:spPr>
          <a:xfrm>
            <a:off x="9066960" y="4733280"/>
            <a:ext cx="897120" cy="118836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4"/>
          <a:srcRect l="31474" t="5518" r="27401" b="42070"/>
          <a:stretch/>
        </p:blipFill>
        <p:spPr>
          <a:xfrm>
            <a:off x="9082080" y="3566160"/>
            <a:ext cx="884160" cy="11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Logistic Regression : Peng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XGBoost: Amit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91440" y="428040"/>
            <a:ext cx="9901800" cy="6704280"/>
          </a:xfrm>
          <a:prstGeom prst="rect">
            <a:avLst/>
          </a:prstGeom>
          <a:ln>
            <a:noFill/>
          </a:ln>
        </p:spPr>
      </p:pic>
      <p:sp>
        <p:nvSpPr>
          <p:cNvPr id="65" name="TextShape 1"/>
          <p:cNvSpPr txBox="1"/>
          <p:nvPr/>
        </p:nvSpPr>
        <p:spPr>
          <a:xfrm>
            <a:off x="1108080" y="63720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Putting It 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280080"/>
            <a:ext cx="9071640" cy="130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Ensembling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 Theory is Scattered, so K.I.S.S.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30320" y="1780920"/>
            <a:ext cx="9834480" cy="553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Results Turned Out Well!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18680" y="3188520"/>
            <a:ext cx="9315000" cy="571320"/>
          </a:xfrm>
          <a:prstGeom prst="rect">
            <a:avLst/>
          </a:prstGeom>
          <a:ln>
            <a:noFill/>
          </a:ln>
        </p:spPr>
      </p:pic>
      <p:sp>
        <p:nvSpPr>
          <p:cNvPr id="70" name="TextShape 2"/>
          <p:cNvSpPr txBox="1"/>
          <p:nvPr/>
        </p:nvSpPr>
        <p:spPr>
          <a:xfrm>
            <a:off x="3247200" y="4684680"/>
            <a:ext cx="358596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logloss = .55058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108080" y="63756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Odder 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Squatters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6914880" y="76284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Odder 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Squatters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1440" y="428040"/>
            <a:ext cx="9901800" cy="6704280"/>
          </a:xfrm>
          <a:prstGeom prst="rect">
            <a:avLst/>
          </a:prstGeom>
          <a:ln>
            <a:noFill/>
          </a:ln>
        </p:spPr>
      </p:pic>
      <p:sp>
        <p:nvSpPr>
          <p:cNvPr id="74" name="TextShape 3"/>
          <p:cNvSpPr txBox="1"/>
          <p:nvPr/>
        </p:nvSpPr>
        <p:spPr>
          <a:xfrm>
            <a:off x="1108080" y="63720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rcRect l="28185" t="9529" r="30222" b="39666"/>
          <a:stretch/>
        </p:blipFill>
        <p:spPr>
          <a:xfrm>
            <a:off x="8772120" y="2526480"/>
            <a:ext cx="815040" cy="9954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rcRect l="30264" t="3482" r="24978" b="37247"/>
          <a:stretch/>
        </p:blipFill>
        <p:spPr>
          <a:xfrm>
            <a:off x="8778960" y="4733280"/>
            <a:ext cx="897120" cy="11883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4"/>
          <a:srcRect l="31474" t="5518" r="27401" b="42070"/>
          <a:stretch/>
        </p:blipFill>
        <p:spPr>
          <a:xfrm>
            <a:off x="8758080" y="3566160"/>
            <a:ext cx="884160" cy="1126440"/>
          </a:xfrm>
          <a:prstGeom prst="rect">
            <a:avLst/>
          </a:prstGeom>
          <a:ln>
            <a:noFill/>
          </a:ln>
        </p:spPr>
      </p:pic>
      <p:sp>
        <p:nvSpPr>
          <p:cNvPr id="78" name="TextShape 4"/>
          <p:cNvSpPr txBox="1"/>
          <p:nvPr/>
        </p:nvSpPr>
        <p:spPr>
          <a:xfrm>
            <a:off x="8040960" y="1603440"/>
            <a:ext cx="229140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Odder Squatters</a:t>
            </a:r>
            <a:endParaRPr b="0" lang="en-US" sz="28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Kaggle Competition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1333" t="0" r="9464" b="0"/>
          <a:stretch/>
        </p:blipFill>
        <p:spPr>
          <a:xfrm>
            <a:off x="656640" y="3300120"/>
            <a:ext cx="8991000" cy="141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229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What’s In The Data?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752040" y="1357560"/>
            <a:ext cx="8648280" cy="62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229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Normal Data is Elusive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695320" y="2040840"/>
            <a:ext cx="4762080" cy="47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91440" y="428040"/>
            <a:ext cx="9901800" cy="670428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1108080" y="637200"/>
            <a:ext cx="3657600" cy="162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5400" spc="-1" strike="noStrike">
                <a:solidFill>
                  <a:srgbClr val="eeeee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5400" spc="-1" strike="noStrike">
              <a:solidFill>
                <a:srgbClr val="eeeee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Random Forest: Easy To Implement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469160" y="2194560"/>
            <a:ext cx="6943320" cy="52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Is Manager Skill Predictive of Interest Level?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3040" y="3931920"/>
            <a:ext cx="4000320" cy="360972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370080" y="3147840"/>
            <a:ext cx="9679680" cy="97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Paying Money to Renthop is Predictive of Interest Level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360000" y="1769040"/>
            <a:ext cx="9071640" cy="518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listing on our site comes with their own unique HopScore ranging from 0 – 100. Listings with higher scores are better and appear at the top of search results where they’ll receive more exposure from renters.”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85760" y="2310120"/>
            <a:ext cx="9750240" cy="1837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Investigate The Source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80360" y="2284200"/>
            <a:ext cx="9656280" cy="36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2017-03-05T15:06:37Z</dcterms:created>
  <dc:creator/>
  <dc:description/>
  <dc:language>en-US</dc:language>
  <cp:lastModifiedBy/>
  <dcterms:modified xsi:type="dcterms:W3CDTF">2017-03-05T16:35:46Z</dcterms:modified>
  <cp:revision>33</cp:revision>
  <dc:subject/>
  <dc:title/>
</cp:coreProperties>
</file>